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82" r:id="rId3"/>
    <p:sldId id="283" r:id="rId4"/>
    <p:sldId id="284" r:id="rId5"/>
    <p:sldId id="285" r:id="rId6"/>
    <p:sldId id="286" r:id="rId7"/>
    <p:sldId id="287" r:id="rId8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0035" autoAdjust="0"/>
  </p:normalViewPr>
  <p:slideViewPr>
    <p:cSldViewPr>
      <p:cViewPr varScale="1">
        <p:scale>
          <a:sx n="58" d="100"/>
          <a:sy n="58" d="100"/>
        </p:scale>
        <p:origin x="2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CSEND HANGJA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0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MIELŐTT ELKEZDITEK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Imádságos szívvel olvasd át az egész leckét, legalább kétszer!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Gyűjts össze minden anyagot, amire a foglalkozásokon minden szekcióban szükségetek lehet!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Dolgozzatok össze a csoport egyik tagjával és tervezzétek meg, ki, melyik szekciót fogja vezetni!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0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SZEMÉLYES FELKÉSZÜLÉS A VEZETÉSRE: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0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Gondolj egy olyan esetre, amikor elcsendesedtél Isten előtt, és csak Rá figyeltél! Milyen változást hozott ez az életedbe? Ha még soha nem próbáltál bizonyos ideig elcsendesedni Isten előtt, akkor ezen a héten mindenképpen próbáld megvalósítani legalább egy órára! Ha a Szentlélek indít rá, oszd meg tapasztalataidat a csoporttal az üdvözlés, vagy az összefoglalás során! Ha nem, akkor is használd fel hatását a mai összejövetel vezetéséhez!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ÜDVÖZLÉS ÉS IMÁDSÁG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Üdvözöld a csoportot!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Ellenőrizd, hogy mindenki magával hozta-e imanaplóját! Kérdezd meg, átnézte-e valaki az előző lecke igekutató feladatait. Találtak-e valami újat, amit megosztanának a többiekkel? Térjetek vissza az imanaplóba bejegyzett imakérésekre is, és foglaljátok bele az imádságba!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Életünk csupa zaj manapság. A mobiltelefon, az IPOD, a rádió, a televízió, még az autóban is, és a folyamatos zene mindenhol. Nagyon kevés csendes, teljesen nyugodt pillanata van napunknak, amikor egyedül lehetünk gondolatainkkal és Istenünkkel.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nagyon másképp töltjük együtt időnket. Megpróbálunk csendben, nyugodtan maradni. Egyeseknek ez talán nagy feladat lesz, mert nincsenek hozzászokva a csendhez, a nyugalomhoz ebben a gyors tempójú, zajos világban, a XXI. században. Isten erre szólít bennünket: „Csendesedjetek, és ismerjétek el, hogy én vagyok az Isten!” Isten tiszteletének nagyon fontos része, hogy képesek legyünk csendben odafigyelni az Ő halk, gyengéd hangjára.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kvéker közösségekben már régóta értik, mennyire szükséges a csend, hogy milyen fontos teljes figyelmünket, csendben Istennek szentelni. Általában békesség tölt el bennünket és felfrissülünk, amikor nyugodtan, csendben vagyunk, és tisztábban halljuk, jobban megértjük azt, amit Isten vágyik elmondani nekünk.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Videoklip</a:t>
            </a:r>
            <a:r>
              <a:rPr lang="en-GB" baseline="0" dirty="0" smtClean="0"/>
              <a:t> </a:t>
            </a:r>
            <a:r>
              <a:rPr lang="en-GB" baseline="0" dirty="0"/>
              <a:t>– </a:t>
            </a:r>
            <a:r>
              <a:rPr lang="hu-HU" baseline="0" smtClean="0"/>
              <a:t>Maradj </a:t>
            </a:r>
            <a:r>
              <a:rPr lang="hu-HU" baseline="0" dirty="0" smtClean="0"/>
              <a:t>csendben!</a:t>
            </a:r>
            <a:r>
              <a:rPr lang="en-GB" baseline="0" dirty="0" smtClean="0"/>
              <a:t> </a:t>
            </a:r>
            <a:r>
              <a:rPr lang="en-GB" baseline="0" dirty="0"/>
              <a:t>– Sermon Spice Vaus Media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0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BEMELEGÍTÉS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Szükségünk lesz: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Egy csomó zajkeltő eszközre. Például: ébresztőórára, rádióra, felhúzható játékokra, csörgőkre, stb.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Egy teljesen feltöltött mobiltelefonra, aminek a csengőhangja mondjuk a „Happy </a:t>
            </a:r>
            <a:r>
              <a:rPr lang="hu-HU" sz="12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Birthday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”.  Halkítsuk le, ne legyen túl hangos!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Rejtsük el a telefont valahol a teremben! Tegyük egy dobozba, vagy táskába. Ellenőrizzük, hogy be legyen kapcsolva!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Ezután helyezzük el a zajkeltő eszközöket szanaszét a teremben! A mentorok segítségével kapcsoljuk be mindet.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Most hívjuk fel az elrejtett telefont és figyeljük, megtalálják-e a lányok!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Miért volt olyan nehéz rálelni a telefonra?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Olyan zsivaj volt ebben a pár percben, mint a saját életünkben?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Könnyű vajon összpontosítani, amikor ennyi zajos zavaró tényező van?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lett volna, ha a mobilhívás sürgős és fontos lett volna, és a nagy hangzavar miatt meg sem hallottuk volna?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gondoltok, mit érezhet Isten, amikor nem szánunk rá időt, hogy megfelelően odafigyeljünk Rá?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0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IGEKUTATÁS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Szükségünk lesz: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résztvevőnként egy feladatlapra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tollakra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nagy papírlapokra – legalább egyre fejenként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szövegkiemelő tollakra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poszterekre, melyeken a figyelmet kifejező szavak szerepelnek (lásd a feladatlapoknál!)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7. sz. jegyzet (feladatlap) elején leírt módon előkészített asztalokra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komputerre/laptopra és kivetítőre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Adjunk minden lánynak a 7. sz. segédanyagból, és olvassuk el együtt! Azért ilyen rövid, mert ezen a héten arra összpontosítunk, hogy meghalljuk Isten szavát.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Ezután szólítsuk fel őket, hogy fedezzék fel a különböző területeket és asztalokat, majd válasszák ki azt a helyet, ahol leginkább, valóban oda tudnak figyelni Istenre.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Hagyjunk legalább 20 percet erre a tevékenységre!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0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ISMÉT EGYÜTT A CSOPORT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Szükségünk lesz: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előre elkészített papírokra, a kérdésekkel, amiket a falra, vagy a táblára ragasztunk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tollakra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post-it-ekre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fejenként négy darabra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Kérjük meg a lányokat, hogy írják válaszaikat a kiosztott öntapadó papírokra, majd ragasszák fel a megfelelő kérdéshez.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kérdések: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tetszett leginkább abban, hogy egy kis időt Istennel töltöttél?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gondolsz, mi a legfontosabb az Istenre figyelésben?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tanultál ebből a tapasztalatból?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Mitől lenne könnyebb odafigyelned Isten szavára?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Miután felragasztották válaszaikat a megfelelő kérdés alá, hagyjunk időt a lányoknak, hogy elolvashassák egymás válaszait is, és elgondolkodhassanak a csoport többi tagjának ötletein és tapasztalatain is!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0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KÜLÖNLEGES IMÁDSÁG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összejövetelünket csendes imával fejezzük be. Ha még emlékezetesebbé akarjuk tenni, esetleg fülhallgatót is viselhet mindenki a külső zajok teljes kizárására.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Gyújtsunk meg egy csomó gyertyát a zavaró tényezőket kizáró, áhítatos légkör megteremtésére.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Mindig legyenek konkrét imakéréseink is, amiket az imanaplóba is be lehet vezetni. Minden összejövetelen vissza fogunk </a:t>
            </a:r>
            <a:r>
              <a:rPr lang="hu-HU" sz="120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térni rájuk.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 segít majd a lányoknak felismerni, hogy Isten megválaszolja az imákat és tudatosabban imádkozni olyasmikért, amiket túl gyakran természetesnek veszünk.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576" y="5301208"/>
            <a:ext cx="756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7</a:t>
            </a:r>
            <a:r>
              <a:rPr lang="hu-HU" sz="2400" b="1" dirty="0" smtClean="0"/>
              <a:t>. FOGLALKOZÁS</a:t>
            </a:r>
            <a:endParaRPr lang="en-GB" sz="2400" b="1" dirty="0"/>
          </a:p>
          <a:p>
            <a:r>
              <a:rPr lang="hu-HU" sz="2400" b="1" dirty="0" smtClean="0"/>
              <a:t>A CSEND HANGJA </a:t>
            </a:r>
            <a:endParaRPr lang="en-GB" sz="2400" b="1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" b="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2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/>
              <a:t>Üdvözlés és imádság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és imádság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BEMELEGÍTÉS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7" r="15467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r="15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48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0056" y="2924944"/>
            <a:ext cx="3672408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/>
              <a:t>IGEKUTATÁS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9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KÜLÖNLEGES IMÁDSÁG</a:t>
            </a:r>
            <a:endParaRPr lang="en-US" dirty="0"/>
          </a:p>
        </p:txBody>
      </p:sp>
      <p:pic>
        <p:nvPicPr>
          <p:cNvPr id="3" name="Picture 2" descr="Image result for can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988840"/>
            <a:ext cx="6755904" cy="45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107</Words>
  <Application>Microsoft Office PowerPoint</Application>
  <PresentationFormat>Szélesvásznú</PresentationFormat>
  <Paragraphs>89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Gabriola</vt:lpstr>
      <vt:lpstr>Palatino Linotype</vt:lpstr>
      <vt:lpstr>Symbol</vt:lpstr>
      <vt:lpstr>Tahoma</vt:lpstr>
      <vt:lpstr>Times New Roman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KÜLÖNLEGES IMÁDSÁG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2016-12-08T16:38:52Z</dcterms:created>
  <dcterms:modified xsi:type="dcterms:W3CDTF">2018-01-09T18:39:20Z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